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828" r:id="rId1"/>
  </p:sldMasterIdLst>
  <p:sldIdLst>
    <p:sldId id="256" r:id="rId2"/>
    <p:sldId id="258" r:id="rId3"/>
    <p:sldId id="264" r:id="rId4"/>
    <p:sldId id="261" r:id="rId5"/>
    <p:sldId id="262" r:id="rId6"/>
    <p:sldId id="265" r:id="rId7"/>
    <p:sldId id="263" r:id="rId8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/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13932"/>
    <p:restoredTop sz="90000"/>
  </p:normalViewPr>
  <p:slideViewPr>
    <p:cSldViewPr snapToGrid="0" snapToObjects="1">
      <p:cViewPr>
        <p:scale>
          <a:sx n="50" d="100"/>
          <a:sy n="50" d="100"/>
        </p:scale>
        <p:origin x="0" y="0"/>
      </p:cViewPr>
      <p:guideLst>
        <p:guide orient="horz" pos="2159"/>
        <p:guide pos="2879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20" d="100"/>
        <a:sy n="20" d="100"/>
      </p:scale>
      <p:origin x="0" y="0"/>
    </p:cViewPr>
  </p:sorter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10" Type="http://schemas.openxmlformats.org/officeDocument/2006/relationships/viewProps" Target="viewProps.xml"  /><Relationship Id="rId11" Type="http://schemas.openxmlformats.org/officeDocument/2006/relationships/theme" Target="theme/theme1.xml"  /><Relationship Id="rId12" Type="http://schemas.openxmlformats.org/officeDocument/2006/relationships/tableStyles" Target="tableStyles.xml"  /><Relationship Id="rId2" Type="http://schemas.openxmlformats.org/officeDocument/2006/relationships/slide" Target="slides/slide1.xml"  /><Relationship Id="rId3" Type="http://schemas.openxmlformats.org/officeDocument/2006/relationships/slide" Target="slides/slide2.xml"  /><Relationship Id="rId4" Type="http://schemas.openxmlformats.org/officeDocument/2006/relationships/slide" Target="slides/slide3.xml"  /><Relationship Id="rId5" Type="http://schemas.openxmlformats.org/officeDocument/2006/relationships/slide" Target="slides/slide4.xml"  /><Relationship Id="rId6" Type="http://schemas.openxmlformats.org/officeDocument/2006/relationships/slide" Target="slides/slide5.xml"  /><Relationship Id="rId7" Type="http://schemas.openxmlformats.org/officeDocument/2006/relationships/slide" Target="slides/slide6.xml"  /><Relationship Id="rId8" Type="http://schemas.openxmlformats.org/officeDocument/2006/relationships/slide" Target="slides/slide7.xml"  /><Relationship Id="rId9" Type="http://schemas.openxmlformats.org/officeDocument/2006/relationships/presProps" Target="presProps.xml"  /></Relationships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4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5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6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7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8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9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0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1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685799" y="2130425"/>
            <a:ext cx="7772398" cy="1470025"/>
          </a:xfrm>
        </p:spPr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371599" y="3886200"/>
            <a:ext cx="6400799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40A130E-E3B8-4EBE-931F-81B26B8448AA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800C6A38-4290-41DD-B95C-4155372FD4A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및 내용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4953836A-82A3-4C8B-9D31-CD724F3673ED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D2EBAF6-36D0-4DD8-B695-D4C1B37E35D6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4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구역 머리글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722312" y="4406900"/>
            <a:ext cx="7772398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722312" y="2906713"/>
            <a:ext cx="7772398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60728D28-603B-4EFC-80F8-17E5E9107035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5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2개" type="twoObj" preserve="1">
  <p:cSld name="내용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457199" y="160020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4648199" y="1600200"/>
            <a:ext cx="4038599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28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A27A1F4E-0809-4239-8034-C38E431DAF92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6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만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E0DA496-7307-4E8B-88DE-CB97B48BAB6F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7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표" type="tbl" preserve="1">
  <p:cSld name="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표 개체 틀 2"/>
          <p:cNvSpPr>
            <a:spLocks noGrp="1"/>
          </p:cNvSpPr>
          <p:nvPr>
            <p:ph type="tbl" sz="quarter" idx="13"/>
          </p:nvPr>
        </p:nvSpPr>
        <p:spPr>
          <a:xfrm>
            <a:off x="456027" y="1643063"/>
            <a:ext cx="8229598" cy="4525200"/>
          </a:xfrm>
        </p:spPr>
        <p:txBody>
          <a:bodyPr/>
          <a:lstStyle>
            <a:lvl1pPr>
              <a:buFontTx/>
              <a:buNone/>
              <a:defRPr/>
            </a:lvl1pPr>
          </a:lstStyle>
          <a:p>
            <a:pPr lvl="0">
              <a:defRPr/>
            </a:pPr>
            <a:r>
              <a:rPr lang="ko-KR" altLang="en-US"/>
              <a:t>표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8721E90-850C-410B-8B89-8394F580CFDA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8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내용 4개" type="fourObj" preserve="1">
  <p:cSld name="내용 4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quarter" idx="1"/>
          </p:nvPr>
        </p:nvSpPr>
        <p:spPr>
          <a:xfrm>
            <a:off x="457199" y="160020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quarter" idx="2"/>
          </p:nvPr>
        </p:nvSpPr>
        <p:spPr>
          <a:xfrm>
            <a:off x="4648199" y="160020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5" name="내용 개체 틀 4"/>
          <p:cNvSpPr>
            <a:spLocks noGrp="1"/>
          </p:cNvSpPr>
          <p:nvPr>
            <p:ph sz="quarter" idx="3"/>
          </p:nvPr>
        </p:nvSpPr>
        <p:spPr>
          <a:xfrm>
            <a:off x="456027" y="398422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4647027" y="3984220"/>
            <a:ext cx="4038599" cy="219600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7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8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9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9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그림 및 설명" type="picTx" preserve="1">
  <p:cSld name="그림 및 설명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1792287" y="4800600"/>
            <a:ext cx="5486399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1792287" y="612775"/>
            <a:ext cx="5486399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>
              <a:defRPr/>
            </a:pPr>
            <a:r>
              <a:rPr lang="ko-KR" altLang="en-US"/>
              <a:t>그림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1792287" y="5367338"/>
            <a:ext cx="5486399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</p:txBody>
      </p:sp>
      <p:sp>
        <p:nvSpPr>
          <p:cNvPr id="5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5ACE7E28-9336-4363-8674-B91477D8F243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6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0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간지" type="objOnly" preserve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0" y="2130425"/>
            <a:ext cx="9144000" cy="1470025"/>
          </a:xfrm>
        </p:spPr>
        <p:txBody>
          <a:bodyPr>
            <a:normAutofit/>
          </a:bodyPr>
          <a:lstStyle>
            <a:lvl1pPr>
              <a:defRPr sz="4400" b="1"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CA348888-F454-4AD2-BA62-3AF29D9807C0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4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5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목차" type="clipArtAndTx" preserve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>
          <a:xfrm>
            <a:off x="457199" y="274638"/>
            <a:ext cx="8229598" cy="1143000"/>
          </a:xfrm>
        </p:spPr>
        <p:txBody>
          <a:bodyPr/>
          <a:lstStyle>
            <a:lvl1pPr>
              <a:defRPr/>
            </a:lvl1pPr>
          </a:lstStyle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8" name="텍스트 개체 틀 7"/>
          <p:cNvSpPr>
            <a:spLocks noGrp="1"/>
          </p:cNvSpPr>
          <p:nvPr>
            <p:ph type="body" sz="quarter" idx="14"/>
          </p:nvPr>
        </p:nvSpPr>
        <p:spPr>
          <a:xfrm>
            <a:off x="2143107" y="2214563"/>
            <a:ext cx="4857766" cy="3214687"/>
          </a:xfrm>
        </p:spPr>
        <p:txBody>
          <a:bodyPr>
            <a:normAutofit/>
          </a:bodyPr>
          <a:lstStyle>
            <a:lvl1pPr>
              <a:lnSpc>
                <a:spcPct val="150000"/>
              </a:lnSpc>
              <a:defRPr sz="2400"/>
            </a:lvl1pPr>
          </a:lstStyle>
          <a:p>
            <a:pPr lvl="0">
              <a:defRPr/>
            </a:pPr>
            <a:r>
              <a:rPr lang="ko-KR" altLang="en-US"/>
              <a:t>첫째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둘째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셋째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넷째 목차</a:t>
            </a:r>
            <a:endParaRPr lang="ko-KR" altLang="en-US"/>
          </a:p>
          <a:p>
            <a:pPr lvl="0">
              <a:defRPr/>
            </a:pPr>
            <a:r>
              <a:rPr lang="ko-KR" altLang="en-US"/>
              <a:t>다섯째 목차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6FEC12-A4C9-4837-AF94-AD867782C04C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Layouts/slideLayout1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세로 제목 및 본문" type="vertTitleAndTx" preserve="1">
  <p:cSld name="세로 제목 및 본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 idx="0"/>
          </p:nvPr>
        </p:nvSpPr>
        <p:spPr>
          <a:xfrm>
            <a:off x="6629399" y="274638"/>
            <a:ext cx="20573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457199" y="274638"/>
            <a:ext cx="6019799" cy="5851525"/>
          </a:xfrm>
        </p:spPr>
        <p:txBody>
          <a:bodyPr vert="eaVert"/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/>
            </a:pPr>
            <a:fld id="{957F84A3-4F29-4053-ACFD-1BAF2D3F140C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10" Type="http://schemas.openxmlformats.org/officeDocument/2006/relationships/slideLayout" Target="../slideLayouts/slideLayout10.xml"  /><Relationship Id="rId11" Type="http://schemas.openxmlformats.org/officeDocument/2006/relationships/slideLayout" Target="../slideLayouts/slideLayout11.xml"  /><Relationship Id="rId12" Type="http://schemas.openxmlformats.org/officeDocument/2006/relationships/slideLayout" Target="../slideLayouts/slideLayout12.xml"  /><Relationship Id="rId13" Type="http://schemas.openxmlformats.org/officeDocument/2006/relationships/theme" Target="../theme/theme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slideLayout" Target="../slideLayouts/slideLayout4.xml"  /><Relationship Id="rId5" Type="http://schemas.openxmlformats.org/officeDocument/2006/relationships/slideLayout" Target="../slideLayouts/slideLayout5.xml"  /><Relationship Id="rId6" Type="http://schemas.openxmlformats.org/officeDocument/2006/relationships/slideLayout" Target="../slideLayouts/slideLayout6.xml"  /><Relationship Id="rId7" Type="http://schemas.openxmlformats.org/officeDocument/2006/relationships/slideLayout" Target="../slideLayouts/slideLayout7.xml"  /><Relationship Id="rId8" Type="http://schemas.openxmlformats.org/officeDocument/2006/relationships/slideLayout" Target="../slideLayouts/slideLayout8.xml"  /><Relationship Id="rId9" Type="http://schemas.openxmlformats.org/officeDocument/2006/relationships/slideLayout" Target="../slideLayouts/slideLayout9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 name="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457199" y="274638"/>
            <a:ext cx="8229598" cy="1143000"/>
          </a:xfrm>
          <a:prstGeom prst="rect">
            <a:avLst/>
          </a:prstGeom>
        </p:spPr>
        <p:txBody>
          <a:bodyPr vert="horz" lIns="91440" tIns="45720" rIns="91440" bIns="45720" anchor="ctr">
            <a:normAutofit/>
          </a:bodyPr>
          <a:lstStyle/>
          <a:p>
            <a:pPr lvl="0">
              <a:defRPr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457199" y="1600200"/>
            <a:ext cx="8229598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D422D86A-5F52-4165-8473-F1B836277586}" type="datetime1">
              <a:rPr lang="ko-KR" altLang="en-US"/>
              <a:pPr lvl="0">
                <a:defRPr/>
              </a:pPr>
              <a:t>2020-02-29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199" y="6356350"/>
            <a:ext cx="2895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199" y="6356350"/>
            <a:ext cx="2133599" cy="365125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/>
            </a:pPr>
            <a:fld id="{AD22CD3B-FDDF-4998-970C-76E6E0BEC65F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10" r:id="rId1"/>
    <p:sldLayoutId id="2147483811" r:id="rId2"/>
    <p:sldLayoutId id="2147483812" r:id="rId3"/>
    <p:sldLayoutId id="2147483813" r:id="rId4"/>
    <p:sldLayoutId id="2147483814" r:id="rId5"/>
    <p:sldLayoutId id="2147483815" r:id="rId6"/>
    <p:sldLayoutId id="2147483816" r:id="rId7"/>
    <p:sldLayoutId id="2147483817" r:id="rId8"/>
    <p:sldLayoutId id="2147483818" r:id="rId9"/>
    <p:sldLayoutId id="2147483819" r:id="rId10"/>
    <p:sldLayoutId id="2147483820" r:id="rId11"/>
    <p:sldLayoutId id="2147483821" r:id="rId12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rtl="0" eaLnBrk="1" latinLnBrk="1" hangingPunct="1">
        <a:defRPr>
          <a:solidFill>
            <a:schemeClr val="tx2"/>
          </a:solidFill>
        </a:defRPr>
      </a:lvl2pPr>
      <a:lvl3pPr rtl="0" eaLnBrk="1" latinLnBrk="1" hangingPunct="1">
        <a:defRPr>
          <a:solidFill>
            <a:schemeClr val="tx2"/>
          </a:solidFill>
        </a:defRPr>
      </a:lvl3pPr>
      <a:lvl4pPr rtl="0" eaLnBrk="1" latinLnBrk="1" hangingPunct="1">
        <a:defRPr>
          <a:solidFill>
            <a:schemeClr val="tx2"/>
          </a:solidFill>
        </a:defRPr>
      </a:lvl4pPr>
      <a:lvl5pPr rtl="0" eaLnBrk="1" latinLnBrk="1" hangingPunct="1">
        <a:defRPr>
          <a:solidFill>
            <a:schemeClr val="tx2"/>
          </a:solidFill>
        </a:defRPr>
      </a:lvl5pPr>
      <a:lvl6pPr rtl="0" eaLnBrk="1" latinLnBrk="1" hangingPunct="1">
        <a:defRPr>
          <a:solidFill>
            <a:schemeClr val="tx2"/>
          </a:solidFill>
        </a:defRPr>
      </a:lvl6pPr>
      <a:lvl7pPr rtl="0" eaLnBrk="1" latinLnBrk="1" hangingPunct="1">
        <a:defRPr>
          <a:solidFill>
            <a:schemeClr val="tx2"/>
          </a:solidFill>
        </a:defRPr>
      </a:lvl7pPr>
      <a:lvl8pPr rtl="0" eaLnBrk="1" latinLnBrk="1" hangingPunct="1">
        <a:defRPr>
          <a:solidFill>
            <a:schemeClr val="tx2"/>
          </a:solidFill>
        </a:defRPr>
      </a:lvl8pPr>
      <a:lvl9pPr rtl="0" eaLnBrk="1" latinLnBrk="1" hangingPunct="1">
        <a:defRPr>
          <a:solidFill>
            <a:schemeClr val="tx2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_rels/slide2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1.png"  /></Relationships>
</file>

<file path=ppt/slides/_rels/slide3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6.xml"  /><Relationship Id="rId2" Type="http://schemas.openxmlformats.org/officeDocument/2006/relationships/image" Target="../media/image2.png"  /></Relationships>
</file>

<file path=ppt/slides/_rels/slide4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3.png"  /></Relationships>
</file>

<file path=ppt/slides/_rels/slide5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4.png"  /><Relationship Id="rId3" Type="http://schemas.openxmlformats.org/officeDocument/2006/relationships/image" Target="../media/image5.png"  /></Relationships>
</file>

<file path=ppt/slides/_rels/slide6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2.xml"  /><Relationship Id="rId2" Type="http://schemas.openxmlformats.org/officeDocument/2006/relationships/image" Target="../media/image6.png"  /></Relationships>
</file>

<file path=ppt/slides/_rels/slide7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ko-KR" altLang="en-US" sz="7000"/>
              <a:t>크리스마스의 비밀</a:t>
            </a:r>
            <a:endParaRPr lang="ko-KR" altLang="en-US" sz="700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유쾌상쾌 공작소</a:t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2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"/>
          <p:cNvPicPr>
            <a:picLocks noChangeAspect="1"/>
          </p:cNvPicPr>
          <p:nvPr/>
        </p:nvPicPr>
        <p:blipFill rotWithShape="1">
          <a:blip r:embed="rId2"/>
          <a:srcRect l="3020" r="2810"/>
          <a:stretch>
            <a:fillRect/>
          </a:stretch>
        </p:blipFill>
        <p:spPr>
          <a:xfrm>
            <a:off x="276224" y="1417638"/>
            <a:ext cx="8610600" cy="5181600"/>
          </a:xfrm>
          <a:prstGeom prst="rect">
            <a:avLst/>
          </a:prstGeom>
        </p:spPr>
      </p:pic>
      <p:grpSp>
        <p:nvGrpSpPr>
          <p:cNvPr id="14" name=""/>
          <p:cNvGrpSpPr/>
          <p:nvPr/>
        </p:nvGrpSpPr>
        <p:grpSpPr>
          <a:xfrm rot="0">
            <a:off x="3658796" y="2743745"/>
            <a:ext cx="4789957" cy="600274"/>
            <a:chOff x="3658796" y="2743745"/>
            <a:chExt cx="4789957" cy="600274"/>
          </a:xfrm>
        </p:grpSpPr>
        <p:sp>
          <p:nvSpPr>
            <p:cNvPr id="11" name=""/>
            <p:cNvSpPr/>
            <p:nvPr/>
          </p:nvSpPr>
          <p:spPr>
            <a:xfrm>
              <a:off x="3658796" y="2743745"/>
              <a:ext cx="4789957" cy="600274"/>
            </a:xfrm>
            <a:custGeom>
              <a:avLst/>
              <a:gdLst>
                <a:gd name="connsiteX0" fmla="*/ 0 w 4789958"/>
                <a:gd name="connsiteY0" fmla="*/ 24 h 600275"/>
                <a:gd name="connsiteX1" fmla="*/ 4770828 w 4789958"/>
                <a:gd name="connsiteY1" fmla="*/ 24855 h 600275"/>
                <a:gd name="connsiteX2" fmla="*/ 4789878 w 4789958"/>
                <a:gd name="connsiteY2" fmla="*/ 145505 h 600275"/>
                <a:gd name="connsiteX3" fmla="*/ 4692897 w 4789958"/>
                <a:gd name="connsiteY3" fmla="*/ 598665 h 600275"/>
                <a:gd name="connsiteX4" fmla="*/ 0 w 4789958"/>
                <a:gd name="connsiteY4" fmla="*/ 600273 h 600275"/>
                <a:gd name="connsiteX5" fmla="*/ 0 w 4789958"/>
                <a:gd name="connsiteY5" fmla="*/ 24 h 6002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4789958" h="600275">
                  <a:moveTo>
                    <a:pt x="0" y="24"/>
                  </a:moveTo>
                  <a:lnTo>
                    <a:pt x="4770828" y="24855"/>
                  </a:lnTo>
                  <a:lnTo>
                    <a:pt x="4789878" y="145505"/>
                  </a:lnTo>
                  <a:lnTo>
                    <a:pt x="4692897" y="598665"/>
                  </a:lnTo>
                  <a:lnTo>
                    <a:pt x="0" y="600273"/>
                  </a:lnTo>
                  <a:lnTo>
                    <a:pt x="0" y="24"/>
                  </a:lnTo>
                  <a:close/>
                </a:path>
              </a:pathLst>
            </a:custGeom>
            <a:solidFill>
              <a:srgbClr val="fdf7e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ko-KR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9" name=""/>
            <p:cNvSpPr txBox="1"/>
            <p:nvPr/>
          </p:nvSpPr>
          <p:spPr>
            <a:xfrm>
              <a:off x="3780988" y="2847677"/>
              <a:ext cx="4572000" cy="392429"/>
            </a:xfrm>
            <a:prstGeom prst="rect">
              <a:avLst/>
            </a:prstGeom>
          </p:spPr>
          <p:txBody>
            <a:bodyPr wrap="square">
              <a:spAutoFit/>
            </a:bodyPr>
            <a:p>
              <a:pPr marL="765175" marR="0" lvl="0" indent="0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FontTx/>
                <a:buNone/>
                <a:defRPr/>
              </a:pPr>
              <a:r>
                <a:rPr kumimoji="0" lang="ko-KR" altLang="en-US" sz="2000" b="1" i="0" u="none" strike="noStrike" kern="0" cap="none" spc="0" normalizeH="0" baseline="0">
                  <a:solidFill>
                    <a:prstClr val="black"/>
                  </a:solidFill>
                  <a:effectLst/>
                  <a:uLnTx/>
                  <a:uFillTx/>
                </a:rPr>
                <a:t>산타는 실존 인물일까요</a:t>
              </a:r>
              <a:r>
                <a:rPr kumimoji="0" lang="en-US" altLang="ko-KR" sz="2000" b="1" i="0" u="none" strike="noStrike" kern="0" cap="none" spc="0" normalizeH="0" baseline="0">
                  <a:solidFill>
                    <a:prstClr val="black"/>
                  </a:solidFill>
                  <a:effectLst/>
                  <a:uLnTx/>
                  <a:uFillTx/>
                </a:rPr>
                <a:t>?</a:t>
              </a:r>
              <a:endParaRPr lang="en-US" altLang="ko-KR">
                <a:latin typeface="+mn-lt"/>
                <a:ea typeface="+mn-ea"/>
                <a:cs typeface="+mn-cs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산타의 유래</a:t>
            </a:r>
            <a:endParaRPr lang="ko-KR" altLang="en-US"/>
          </a:p>
        </p:txBody>
      </p:sp>
      <p:grpSp>
        <p:nvGrpSpPr>
          <p:cNvPr id="16" name=""/>
          <p:cNvGrpSpPr/>
          <p:nvPr/>
        </p:nvGrpSpPr>
        <p:grpSpPr>
          <a:xfrm rot="0">
            <a:off x="3658795" y="3948540"/>
            <a:ext cx="4598279" cy="972675"/>
            <a:chOff x="3658795" y="3948540"/>
            <a:chExt cx="4598279" cy="972675"/>
          </a:xfrm>
        </p:grpSpPr>
        <p:sp>
          <p:nvSpPr>
            <p:cNvPr id="12" name=""/>
            <p:cNvSpPr/>
            <p:nvPr/>
          </p:nvSpPr>
          <p:spPr>
            <a:xfrm>
              <a:off x="3658795" y="3948540"/>
              <a:ext cx="4598279" cy="972675"/>
            </a:xfrm>
            <a:custGeom>
              <a:avLst/>
              <a:gdLst>
                <a:gd name="connsiteX0" fmla="*/ 0 w 4598280"/>
                <a:gd name="connsiteY0" fmla="*/ 4051 h 972675"/>
                <a:gd name="connsiteX1" fmla="*/ 4597647 w 4598280"/>
                <a:gd name="connsiteY1" fmla="*/ 4 h 972675"/>
                <a:gd name="connsiteX2" fmla="*/ 4476419 w 4598280"/>
                <a:gd name="connsiteY2" fmla="*/ 969821 h 972675"/>
                <a:gd name="connsiteX3" fmla="*/ 0 w 4598280"/>
                <a:gd name="connsiteY3" fmla="*/ 972672 h 972675"/>
                <a:gd name="connsiteX4" fmla="*/ 0 w 4598280"/>
                <a:gd name="connsiteY4" fmla="*/ 4051 h 972675"/>
              </a:gdLst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4598280" h="972675">
                  <a:moveTo>
                    <a:pt x="0" y="4051"/>
                  </a:moveTo>
                  <a:lnTo>
                    <a:pt x="4597647" y="4"/>
                  </a:lnTo>
                  <a:lnTo>
                    <a:pt x="4476419" y="969821"/>
                  </a:lnTo>
                  <a:lnTo>
                    <a:pt x="0" y="972672"/>
                  </a:lnTo>
                  <a:lnTo>
                    <a:pt x="0" y="4051"/>
                  </a:lnTo>
                  <a:close/>
                </a:path>
              </a:pathLst>
            </a:custGeom>
            <a:solidFill>
              <a:srgbClr val="fdf7e6"/>
            </a:solidFill>
            <a:ln>
              <a:noFill/>
            </a:ln>
          </p:spPr>
          <p:style>
            <a:lnRef idx="2">
              <a:schemeClr val="accent1">
                <a:shade val="2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p>
              <a:pPr algn="ctr">
                <a:defRPr/>
              </a:pPr>
              <a:endParaRPr lang="ko-KR" altLang="en-US">
                <a:latin typeface="+mn-lt"/>
                <a:ea typeface="+mn-ea"/>
                <a:cs typeface="+mn-cs"/>
              </a:endParaRPr>
            </a:p>
          </p:txBody>
        </p:sp>
        <p:sp>
          <p:nvSpPr>
            <p:cNvPr id="4" name="직사각형 12"/>
            <p:cNvSpPr/>
            <p:nvPr/>
          </p:nvSpPr>
          <p:spPr>
            <a:xfrm>
              <a:off x="4242329" y="4104398"/>
              <a:ext cx="3649318" cy="816763"/>
            </a:xfrm>
            <a:prstGeom prst="rect">
              <a:avLst/>
            </a:prstGeom>
            <a:noFill/>
            <a:ln w="25400" cap="flat" cmpd="sng" algn="ctr">
              <a:noFill/>
              <a:prstDash val="solid"/>
            </a:ln>
            <a:effectLst/>
          </p:spPr>
          <p:txBody>
            <a:bodyPr lIns="0" anchor="ctr"/>
            <a:lstStyle/>
            <a:p>
              <a:pPr marL="19050" marR="0" lvl="0" indent="0" algn="ctr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FontTx/>
                <a:buNone/>
                <a:defRPr>
                  <a:latin typeface="+mn-lt"/>
                  <a:ea typeface="+mn-ea"/>
                  <a:cs typeface="+mn-cs"/>
                </a:defRPr>
              </a:pPr>
              <a:r>
                <a:rPr kumimoji="0" lang="en-US" altLang="ko-KR" sz="1400" b="1" i="0" u="none" strike="noStrike" kern="0" cap="none" spc="0" normalizeH="0" baseline="0">
                  <a:solidFill>
                    <a:srgbClr val="162c51"/>
                  </a:solidFill>
                </a:rPr>
                <a:t>터키 미라(Miyra)의 대주교였던 실제 인물 </a:t>
              </a:r>
              <a:endParaRPr kumimoji="0" lang="ko-KR" altLang="en-US" sz="1400" b="1" i="0" u="none" strike="noStrike" kern="0" cap="none" spc="0" normalizeH="0" baseline="0">
                <a:solidFill>
                  <a:srgbClr val="162c51"/>
                </a:solidFill>
              </a:endParaRPr>
            </a:p>
            <a:p>
              <a:pPr marL="19050" marR="0" lvl="0" indent="0" algn="ctr" defTabSz="914400" eaLnBrk="1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400"/>
                </a:spcAft>
                <a:buClrTx/>
                <a:buFontTx/>
                <a:buNone/>
                <a:defRPr>
                  <a:latin typeface="+mn-lt"/>
                  <a:ea typeface="+mn-ea"/>
                  <a:cs typeface="+mn-cs"/>
                </a:defRPr>
              </a:pPr>
              <a:r>
                <a:rPr kumimoji="0" lang="ko-KR" altLang="en-US" sz="1400" b="1" i="0" u="none" strike="noStrike" kern="0" cap="none" spc="0" normalizeH="0" baseline="0">
                  <a:solidFill>
                    <a:srgbClr val="162c51"/>
                  </a:solidFill>
                </a:rPr>
                <a:t> </a:t>
              </a:r>
              <a:r>
                <a:rPr kumimoji="0" lang="en-US" altLang="ko-KR" sz="1400" b="1" i="0" u="none" strike="noStrike" kern="0" cap="none" spc="0" normalizeH="0" baseline="0">
                  <a:solidFill>
                    <a:srgbClr val="162c51"/>
                  </a:solidFill>
                </a:rPr>
                <a:t>"성 니콜라우스(St.Nicholas)"에 의해 유래가  시작되었</a:t>
              </a:r>
              <a:r>
                <a:rPr kumimoji="0" lang="ko-KR" altLang="en-US" sz="1400" b="1" i="0" u="none" strike="noStrike" kern="0" cap="none" spc="0" normalizeH="0" baseline="0">
                  <a:solidFill>
                    <a:srgbClr val="162c51"/>
                  </a:solidFill>
                </a:rPr>
                <a:t>다고 합니다</a:t>
              </a:r>
              <a:r>
                <a:rPr kumimoji="0" lang="en-US" altLang="ko-KR" sz="1400" b="1" i="0" u="none" strike="noStrike" kern="0" cap="none" spc="0" normalizeH="0" baseline="0">
                  <a:solidFill>
                    <a:srgbClr val="162c51"/>
                  </a:solidFill>
                </a:rPr>
                <a:t>.</a:t>
              </a:r>
              <a:endParaRPr kumimoji="0" lang="en-US" altLang="ko-KR" sz="1400" b="1" i="0" u="none" strike="noStrike" kern="0" cap="none" spc="0" normalizeH="0" baseline="0">
                <a:solidFill>
                  <a:srgbClr val="162c51"/>
                </a:solidFill>
              </a:endParaRPr>
            </a:p>
          </p:txBody>
        </p:sp>
      </p:grpSp>
      <p:sp>
        <p:nvSpPr>
          <p:cNvPr id="6" name="순서도: 지연 14"/>
          <p:cNvSpPr/>
          <p:nvPr/>
        </p:nvSpPr>
        <p:spPr>
          <a:xfrm>
            <a:off x="3538397" y="2643736"/>
            <a:ext cx="703932" cy="800313"/>
          </a:xfrm>
          <a:custGeom>
            <a:avLst/>
            <a:gdLst>
              <a:gd name="connsiteX0" fmla="*/ 81782 w 703935"/>
              <a:gd name="connsiteY0" fmla="*/ 9656 h 800314"/>
              <a:gd name="connsiteX1" fmla="*/ 350535 w 703935"/>
              <a:gd name="connsiteY1" fmla="*/ -554 h 800314"/>
              <a:gd name="connsiteX2" fmla="*/ 703932 w 703935"/>
              <a:gd name="connsiteY2" fmla="*/ 392353 h 800314"/>
              <a:gd name="connsiteX3" fmla="*/ 350537 w 703935"/>
              <a:gd name="connsiteY3" fmla="*/ 785263 h 800314"/>
              <a:gd name="connsiteX4" fmla="*/ 350537 w 703935"/>
              <a:gd name="connsiteY4" fmla="*/ 785263 h 800314"/>
              <a:gd name="connsiteX5" fmla="*/ 140 w 703935"/>
              <a:gd name="connsiteY5" fmla="*/ 799551 h 800314"/>
              <a:gd name="connsiteX6" fmla="*/ 19190 w 703935"/>
              <a:gd name="connsiteY6" fmla="*/ 404264 h 800314"/>
              <a:gd name="connsiteX7" fmla="*/ 81782 w 703935"/>
              <a:gd name="connsiteY7" fmla="*/ 9656 h 800314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703935" h="800314">
                <a:moveTo>
                  <a:pt x="81782" y="9656"/>
                </a:moveTo>
                <a:lnTo>
                  <a:pt x="350535" y="-554"/>
                </a:lnTo>
                <a:cubicBezTo>
                  <a:pt x="545711" y="-554"/>
                  <a:pt x="703932" y="175356"/>
                  <a:pt x="703932" y="392353"/>
                </a:cubicBezTo>
                <a:cubicBezTo>
                  <a:pt x="703932" y="609351"/>
                  <a:pt x="545712" y="785263"/>
                  <a:pt x="350537" y="785263"/>
                </a:cubicBezTo>
                <a:cubicBezTo>
                  <a:pt x="350537" y="785263"/>
                  <a:pt x="350537" y="785263"/>
                  <a:pt x="350537" y="785263"/>
                </a:cubicBezTo>
                <a:lnTo>
                  <a:pt x="140" y="799551"/>
                </a:lnTo>
                <a:cubicBezTo>
                  <a:pt x="9664" y="661439"/>
                  <a:pt x="5583" y="535913"/>
                  <a:pt x="19190" y="404264"/>
                </a:cubicBezTo>
                <a:cubicBezTo>
                  <a:pt x="32797" y="272615"/>
                  <a:pt x="57290" y="161376"/>
                  <a:pt x="81782" y="9656"/>
                </a:cubicBezTo>
                <a:close/>
              </a:path>
            </a:pathLst>
          </a:custGeom>
          <a:solidFill>
            <a:srgbClr val="b63d26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en-US" altLang="ko-KR" sz="28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</a:rPr>
              <a:t>Q</a:t>
            </a:r>
            <a:endParaRPr kumimoji="0" lang="ko-KR" altLang="en-US" sz="16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10" name="순서도: 지연 16"/>
          <p:cNvSpPr/>
          <p:nvPr/>
        </p:nvSpPr>
        <p:spPr>
          <a:xfrm>
            <a:off x="3546228" y="3976648"/>
            <a:ext cx="661135" cy="944565"/>
          </a:xfrm>
          <a:custGeom>
            <a:avLst/>
            <a:gdLst>
              <a:gd name="connsiteX0" fmla="*/ 48 w 661136"/>
              <a:gd name="connsiteY0" fmla="*/ 38 h 944565"/>
              <a:gd name="connsiteX1" fmla="*/ 307466 w 661136"/>
              <a:gd name="connsiteY1" fmla="*/ 31789 h 944565"/>
              <a:gd name="connsiteX2" fmla="*/ 660863 w 661136"/>
              <a:gd name="connsiteY2" fmla="*/ 424698 h 944565"/>
              <a:gd name="connsiteX3" fmla="*/ 307467 w 661136"/>
              <a:gd name="connsiteY3" fmla="*/ 817607 h 944565"/>
              <a:gd name="connsiteX4" fmla="*/ 307467 w 661136"/>
              <a:gd name="connsiteY4" fmla="*/ 817607 h 944565"/>
              <a:gd name="connsiteX5" fmla="*/ 57397 w 661136"/>
              <a:gd name="connsiteY5" fmla="*/ 939309 h 944565"/>
              <a:gd name="connsiteX6" fmla="*/ 48 w 661136"/>
              <a:gd name="connsiteY6" fmla="*/ 38 h 944565"/>
            </a:gdLst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61136" h="944565">
                <a:moveTo>
                  <a:pt x="48" y="38"/>
                </a:moveTo>
                <a:lnTo>
                  <a:pt x="307466" y="31789"/>
                </a:lnTo>
                <a:cubicBezTo>
                  <a:pt x="502641" y="31789"/>
                  <a:pt x="660863" y="207700"/>
                  <a:pt x="660863" y="424698"/>
                </a:cubicBezTo>
                <a:cubicBezTo>
                  <a:pt x="660863" y="641695"/>
                  <a:pt x="559047" y="728700"/>
                  <a:pt x="307467" y="817607"/>
                </a:cubicBezTo>
                <a:cubicBezTo>
                  <a:pt x="307467" y="817607"/>
                  <a:pt x="307467" y="817607"/>
                  <a:pt x="307467" y="817607"/>
                </a:cubicBezTo>
                <a:cubicBezTo>
                  <a:pt x="224110" y="858174"/>
                  <a:pt x="131480" y="865226"/>
                  <a:pt x="57397" y="939309"/>
                </a:cubicBezTo>
                <a:lnTo>
                  <a:pt x="48" y="38"/>
                </a:lnTo>
                <a:close/>
              </a:path>
            </a:pathLst>
          </a:custGeom>
          <a:solidFill>
            <a:srgbClr val="1b1b1b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en-US" altLang="ko-KR" sz="30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</a:rPr>
              <a:t>A</a:t>
            </a:r>
            <a:endParaRPr kumimoji="0" lang="ko-KR" altLang="en-US" sz="18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3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산타의 유래</a:t>
            </a:r>
            <a:endParaRPr lang="ko-KR" altLang="en-US"/>
          </a:p>
        </p:txBody>
      </p:sp>
      <p:sp>
        <p:nvSpPr>
          <p:cNvPr id="4" name="직사각형 12"/>
          <p:cNvSpPr/>
          <p:nvPr/>
        </p:nvSpPr>
        <p:spPr>
          <a:xfrm>
            <a:off x="647875" y="2929913"/>
            <a:ext cx="7715304" cy="1491450"/>
          </a:xfrm>
          <a:prstGeom prst="rect">
            <a:avLst/>
          </a:prstGeom>
          <a:solidFill>
            <a:srgbClr val="e4e4e4"/>
          </a:solidFill>
          <a:ln w="25400" cap="flat" cmpd="sng" algn="ctr">
            <a:noFill/>
            <a:prstDash val="solid"/>
          </a:ln>
          <a:effectLst/>
        </p:spPr>
        <p:txBody>
          <a:bodyPr lIns="0" anchor="ctr"/>
          <a:lstStyle/>
          <a:p>
            <a:pPr marL="765175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</a:rPr>
              <a:t>코카콜라의 상품이지미를 홍보하기 위해 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</a:rPr>
              <a:t>‘</a:t>
            </a: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</a:rPr>
              <a:t>레드 선드블론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</a:rPr>
              <a:t>’</a:t>
            </a: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</a:rPr>
              <a:t>화가가 그렸습니다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</a:rPr>
              <a:t>.</a:t>
            </a:r>
            <a:endParaRPr kumimoji="0" lang="en-US" altLang="ko-KR" sz="2000" b="1" i="0" u="none" strike="noStrike" kern="0" cap="none" spc="0" normalizeH="0" baseline="0">
              <a:solidFill>
                <a:srgbClr val="162c51"/>
              </a:solidFill>
            </a:endParaRPr>
          </a:p>
          <a:p>
            <a:pPr marL="765175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</a:rPr>
              <a:t>빨간색은 코카콜라의 로고색이고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</a:rPr>
              <a:t>,</a:t>
            </a:r>
            <a:r>
              <a:rPr kumimoji="0" lang="ko-KR" altLang="en-US" sz="2000" b="1" i="0" u="none" strike="noStrike" kern="0" cap="none" spc="0" normalizeH="0" baseline="0">
                <a:solidFill>
                  <a:srgbClr val="162c51"/>
                </a:solidFill>
              </a:rPr>
              <a:t> 수염은 코카콜라의품부한 거품을 표현한것입니다</a:t>
            </a:r>
            <a:r>
              <a:rPr kumimoji="0" lang="en-US" altLang="ko-KR" sz="2000" b="1" i="0" u="none" strike="noStrike" kern="0" cap="none" spc="0" normalizeH="0" baseline="0">
                <a:solidFill>
                  <a:srgbClr val="162c51"/>
                </a:solidFill>
              </a:rPr>
              <a:t>.</a:t>
            </a:r>
            <a:endParaRPr kumimoji="0" lang="en-US" altLang="ko-KR" sz="2000" b="1" i="0" u="none" strike="noStrike" kern="0" cap="none" spc="0" normalizeH="0" baseline="0">
              <a:solidFill>
                <a:srgbClr val="162c51"/>
              </a:solidFill>
            </a:endParaRPr>
          </a:p>
        </p:txBody>
      </p:sp>
      <p:sp>
        <p:nvSpPr>
          <p:cNvPr id="5" name="직사각형 13"/>
          <p:cNvSpPr/>
          <p:nvPr/>
        </p:nvSpPr>
        <p:spPr>
          <a:xfrm>
            <a:off x="647875" y="1800666"/>
            <a:ext cx="7715304" cy="1016535"/>
          </a:xfrm>
          <a:prstGeom prst="rect">
            <a:avLst/>
          </a:prstGeom>
          <a:solidFill>
            <a:srgbClr val="e4e4e4"/>
          </a:solidFill>
          <a:ln w="25400" cap="flat" cmpd="sng" algn="ctr">
            <a:noFill/>
            <a:prstDash val="solid"/>
          </a:ln>
          <a:effectLst/>
        </p:spPr>
        <p:txBody>
          <a:bodyPr lIns="0" anchor="ctr"/>
          <a:lstStyle/>
          <a:p>
            <a:pPr marL="765175" marR="0" lvl="0" indent="0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40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ko-KR" altLang="en-US" sz="2000" b="1" i="0" u="none" strike="noStrike" kern="0" cap="none" spc="0" normalizeH="0" baseline="0">
                <a:solidFill>
                  <a:prstClr val="black"/>
                </a:solidFill>
                <a:effectLst/>
                <a:uLnTx/>
                <a:uFillTx/>
              </a:rPr>
              <a:t>산타가 빨간옷을 입은 이유는</a:t>
            </a:r>
            <a:r>
              <a:rPr kumimoji="0" lang="en-US" altLang="ko-KR" sz="2000" b="1" i="0" u="none" strike="noStrike" kern="0" cap="none" spc="0" normalizeH="0" baseline="0">
                <a:solidFill>
                  <a:prstClr val="black"/>
                </a:solidFill>
                <a:effectLst/>
                <a:uLnTx/>
                <a:uFillTx/>
              </a:rPr>
              <a:t>?</a:t>
            </a:r>
            <a:endParaRPr kumimoji="0" lang="en-US" altLang="ko-KR" sz="2000" b="1" i="0" u="none" strike="noStrike" kern="0" cap="none" spc="0" normalizeH="0" baseline="0">
              <a:solidFill>
                <a:prstClr val="black"/>
              </a:solidFill>
              <a:effectLst/>
              <a:uLnTx/>
              <a:uFillTx/>
            </a:endParaRPr>
          </a:p>
        </p:txBody>
      </p:sp>
      <p:sp>
        <p:nvSpPr>
          <p:cNvPr id="6" name="순서도: 지연 14"/>
          <p:cNvSpPr/>
          <p:nvPr/>
        </p:nvSpPr>
        <p:spPr>
          <a:xfrm>
            <a:off x="647875" y="1913378"/>
            <a:ext cx="706792" cy="785818"/>
          </a:xfrm>
          <a:prstGeom prst="flowChartDelay">
            <a:avLst/>
          </a:prstGeom>
          <a:solidFill>
            <a:srgbClr val="0070c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en-US" altLang="ko-KR" sz="28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</a:rPr>
              <a:t>Q</a:t>
            </a:r>
            <a:r>
              <a:rPr kumimoji="0" lang="en-US" altLang="ko-KR" sz="18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</a:rPr>
              <a:t>1</a:t>
            </a:r>
            <a:endParaRPr kumimoji="0" lang="ko-KR" altLang="en-US" sz="16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</a:endParaRPr>
          </a:p>
        </p:txBody>
      </p:sp>
      <p:sp>
        <p:nvSpPr>
          <p:cNvPr id="7" name="순서도: 지연 16"/>
          <p:cNvSpPr/>
          <p:nvPr/>
        </p:nvSpPr>
        <p:spPr>
          <a:xfrm>
            <a:off x="647874" y="3036091"/>
            <a:ext cx="706793" cy="785818"/>
          </a:xfrm>
          <a:prstGeom prst="flowChartDelay">
            <a:avLst/>
          </a:prstGeom>
          <a:solidFill>
            <a:srgbClr val="002060"/>
          </a:solidFill>
          <a:ln w="25400" cap="flat" cmpd="sng" algn="ctr">
            <a:noFill/>
            <a:prstDash val="solid"/>
          </a:ln>
          <a:effectLst/>
        </p:spPr>
        <p:txBody>
          <a:bodyPr anchor="ctr"/>
          <a:lstStyle/>
          <a:p>
            <a:pPr marL="0" marR="0" lvl="0" indent="0" algn="ctr" defTabSz="91440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FontTx/>
              <a:buNone/>
              <a:defRPr>
                <a:latin typeface="+mn-lt"/>
                <a:ea typeface="+mn-ea"/>
                <a:cs typeface="+mn-cs"/>
              </a:defRPr>
            </a:pPr>
            <a:r>
              <a:rPr kumimoji="0" lang="en-US" altLang="ko-KR" sz="3000" b="1" i="0" u="none" strike="noStrike" kern="0" cap="none" spc="0" normalizeH="0" baseline="0">
                <a:solidFill>
                  <a:prstClr val="white"/>
                </a:solidFill>
                <a:effectLst/>
                <a:uLnTx/>
                <a:uFillTx/>
              </a:rPr>
              <a:t>A</a:t>
            </a:r>
            <a:endParaRPr kumimoji="0" lang="ko-KR" altLang="en-US" sz="1800" b="1" i="0" u="none" strike="noStrike" kern="0" cap="none" spc="0" normalizeH="0" baseline="0">
              <a:solidFill>
                <a:prstClr val="white"/>
              </a:solidFill>
              <a:effectLst/>
              <a:uLnTx/>
              <a:uFillTx/>
            </a:endParaRPr>
          </a:p>
        </p:txBody>
      </p:sp>
      <p:pic>
        <p:nvPicPr>
          <p:cNvPr id="3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6456216" y="3275370"/>
            <a:ext cx="2476385" cy="3247718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4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5373754" y="2253823"/>
            <a:ext cx="2722496" cy="3218715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루돌프 코의 비밀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루돌프 코는 매우 반짝이는 코</a:t>
            </a:r>
            <a:r>
              <a:rPr lang="en-US" altLang="ko-KR"/>
              <a:t>?</a:t>
            </a:r>
            <a:endParaRPr lang="en-US" altLang="ko-KR"/>
          </a:p>
          <a:p>
            <a:pPr lvl="1">
              <a:defRPr/>
            </a:pPr>
            <a:r>
              <a:rPr lang="ko-KR" altLang="en-US"/>
              <a:t> 루돌프 모델인 순록은 빛이 나지 않아요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 하지만 반짝이는 코를 가지고는 있습니다</a:t>
            </a:r>
            <a:r>
              <a:rPr lang="en-US" altLang="ko-KR"/>
              <a:t>.!</a:t>
            </a:r>
            <a:endParaRPr lang="en-US" altLang="ko-KR"/>
          </a:p>
          <a:p>
            <a:pPr lvl="2">
              <a:defRPr/>
            </a:pPr>
            <a:r>
              <a:rPr lang="ko-KR" altLang="en-US"/>
              <a:t>순록이 추운 지방에 살기 때문에</a:t>
            </a:r>
            <a:br>
              <a:rPr lang="ko-KR" altLang="en-US"/>
            </a:br>
            <a:r>
              <a:rPr lang="ko-KR" altLang="en-US"/>
              <a:t>온도조절과 산소공급의 위해 </a:t>
            </a:r>
            <a:br>
              <a:rPr lang="ko-KR" altLang="en-US"/>
            </a:br>
            <a:r>
              <a:rPr lang="ko-KR" altLang="en-US"/>
              <a:t>코에 혈관을 더욱 집중시켜 </a:t>
            </a:r>
            <a:br>
              <a:rPr lang="ko-KR" altLang="en-US"/>
            </a:br>
            <a:r>
              <a:rPr lang="ko-KR" altLang="en-US"/>
              <a:t>코주변의 체온이 신체 다른 </a:t>
            </a:r>
            <a:br>
              <a:rPr lang="ko-KR" altLang="en-US"/>
            </a:br>
            <a:r>
              <a:rPr lang="ko-KR" altLang="en-US"/>
              <a:t>부위보다 높습니다</a:t>
            </a:r>
            <a:r>
              <a:rPr lang="en-US" altLang="ko-KR"/>
              <a:t>.</a:t>
            </a:r>
            <a:endParaRPr lang="en-US" altLang="ko-KR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5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336550" y="3166269"/>
            <a:ext cx="8229599" cy="4114799"/>
          </a:xfrm>
          <a:prstGeom prst="rect">
            <a:avLst/>
          </a:prstGeom>
        </p:spPr>
      </p:pic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산타는 정말 굴뚝으로 들어올까</a:t>
            </a:r>
            <a:r>
              <a:rPr lang="en-US" altLang="ko-KR"/>
              <a:t>?</a:t>
            </a:r>
            <a:endParaRPr lang="en-US" altLang="ko-KR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ko-KR" altLang="en-US" sz="2300"/>
              <a:t>터키에 가난한 세 자매가 있었는데 너무 가난하여 모두 결혼을 못하고 있었다고 합니다.</a:t>
            </a:r>
            <a:endParaRPr lang="ko-KR" altLang="en-US" sz="2300"/>
          </a:p>
          <a:p>
            <a:pPr>
              <a:defRPr/>
            </a:pPr>
            <a:r>
              <a:rPr lang="ko-KR" altLang="en-US" sz="2300"/>
              <a:t> 이를 본 니콜라우스가 세 자매를 돕기로 결심하고 아무도 모르게 금 주머니를 굴뚝으로 떨어뜨렸는데, 신기하게도 벽에 걸어둔 양말 속으로 들어갔다고 합니다. 그덕에 세 자매는 결혼에 성공했다고 합니다. 이런 이야기가 지금까지 전해져 산타가 굴뚝으로 들어오고, 벽이나 트리에 양말을 걸어놓는 풍습이 생겼다고 합니다.</a:t>
            </a:r>
            <a:endParaRPr lang="ko-KR" altLang="en-US" sz="2300"/>
          </a:p>
        </p:txBody>
      </p:sp>
      <p:pic>
        <p:nvPicPr>
          <p:cNvPr id="6" name=""/>
          <p:cNvPicPr>
            <a:picLocks noChangeAspect="1"/>
          </p:cNvPicPr>
          <p:nvPr/>
        </p:nvPicPr>
        <p:blipFill rotWithShape="1">
          <a:blip r:embed="rId3"/>
          <a:stretch>
            <a:fillRect/>
          </a:stretch>
        </p:blipFill>
        <p:spPr>
          <a:xfrm>
            <a:off x="457199" y="274638"/>
            <a:ext cx="1108074" cy="1142999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6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>크리스마스 트리의 비밀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>
              <a:defRPr/>
            </a:pPr>
            <a:r>
              <a:rPr lang="ko-KR" altLang="en-US"/>
              <a:t>바로, 종교 개혁을 이끈 독일인 루터라는 사람이 크리스마스 전날에 숲속을 산책하고 있던 중 어둡던 전나무 숲길에서 눈이 달빛에 반사되어 영롱하게 빛나는 광경을 보고, 이를 많은 사람에게 전하기 위해 전나무 한 그루를 집으로 가져와 솜, 리본, 촛불 등으로 장식을 한 것이 바로 크리스마스트리의 유래입니다.</a:t>
            </a:r>
            <a:endParaRPr lang="ko-KR" altLang="en-US"/>
          </a:p>
          <a:p>
            <a:pPr>
              <a:defRPr/>
            </a:pPr>
            <a:endParaRPr lang="ko-KR" altLang="en-US"/>
          </a:p>
          <a:p>
            <a:pPr>
              <a:defRPr/>
            </a:pPr>
            <a:r>
              <a:rPr lang="ko-KR" altLang="en-US"/>
              <a:t> 예전에는 살아있는 나무에 산타 주머니, 볼, 별, 꼬마전구 등으로 꾸몄는데, 요즘에는 공중에 매다는 목걸이형 트리, 조그만 화분에 장식한 트리, 동그란 화환 모양의 트리, 전구를 활용한 트리 등 다양한 형태로 만들어지고 있습니다.</a:t>
            </a:r>
            <a:endParaRPr lang="ko-KR" altLang="en-US"/>
          </a:p>
        </p:txBody>
      </p:sp>
      <p:pic>
        <p:nvPicPr>
          <p:cNvPr id="7" name=""/>
          <p:cNvPicPr>
            <a:picLocks noChangeAspect="1"/>
          </p:cNvPicPr>
          <p:nvPr/>
        </p:nvPicPr>
        <p:blipFill rotWithShape="1">
          <a:blip r:embed="rId2"/>
          <a:stretch>
            <a:fillRect/>
          </a:stretch>
        </p:blipFill>
        <p:spPr>
          <a:xfrm>
            <a:off x="4161896" y="2936875"/>
            <a:ext cx="3267604" cy="3921125"/>
          </a:xfrm>
          <a:prstGeom prst="rect">
            <a:avLst/>
          </a:prstGeom>
        </p:spPr>
      </p:pic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slides/slide7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>
            <a:noAutofit/>
          </a:bodyPr>
          <a:lstStyle/>
          <a:p>
            <a:pPr>
              <a:defRPr/>
            </a:pPr>
            <a:r>
              <a:rPr lang="en-US" altLang="ko-KR" sz="10000"/>
              <a:t>THE END</a:t>
            </a:r>
            <a:endParaRPr lang="en-US" altLang="ko-KR" sz="10000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214</ep:Words>
  <ep:PresentationFormat>화면 슬라이드 쇼(4:3)</ep:PresentationFormat>
  <ep:Paragraphs>23</ep:Paragraphs>
  <ep:Slides>7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7</vt:i4>
      </vt:variant>
    </vt:vector>
  </ep:HeadingPairs>
  <ep:TitlesOfParts>
    <vt:vector size="8" baseType="lpstr">
      <vt:lpstr>한컴오피스</vt:lpstr>
      <vt:lpstr>크리스마스의 비밀</vt:lpstr>
      <vt:lpstr>산타의 유래</vt:lpstr>
      <vt:lpstr>산타의 유래</vt:lpstr>
      <vt:lpstr>루돌프 코의 비밀</vt:lpstr>
      <vt:lpstr>산타는 정말 굴뚝으로 들어올까?</vt:lpstr>
      <vt:lpstr>크리스마스 트리의 비밀</vt:lpstr>
      <vt:lpstr>THE END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2020-02-29T01:48:56.729</dcterms:created>
  <dc:creator>user</dc:creator>
  <cp:lastModifiedBy>user</cp:lastModifiedBy>
  <dcterms:modified xsi:type="dcterms:W3CDTF">2020-02-29T09:47:59.400</dcterms:modified>
  <cp:revision>19</cp:revision>
  <dc:title>제목슬라이드의 제목</dc:title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